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6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>
        <p:scale>
          <a:sx n="66" d="100"/>
          <a:sy n="66" d="100"/>
        </p:scale>
        <p:origin x="108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194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45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8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16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73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19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408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518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8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510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0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18164-318C-47B0-B86E-29F52F369165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2B55C-EE50-4B69-82EC-725A173A6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278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0177" y="-903110"/>
            <a:ext cx="9731023" cy="1986844"/>
          </a:xfrm>
        </p:spPr>
        <p:txBody>
          <a:bodyPr>
            <a:normAutofit/>
          </a:bodyPr>
          <a:lstStyle/>
          <a:p>
            <a:r>
              <a:rPr lang="en-US" sz="4000" b="1" u="sng" dirty="0" smtClean="0"/>
              <a:t>Health Information Management System</a:t>
            </a:r>
            <a:endParaRPr lang="en-US" sz="4000" b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2355" y="1253067"/>
            <a:ext cx="8150579" cy="361245"/>
          </a:xfrm>
        </p:spPr>
        <p:txBody>
          <a:bodyPr>
            <a:noAutofit/>
          </a:bodyPr>
          <a:lstStyle/>
          <a:p>
            <a:r>
              <a:rPr lang="en-US" b="1" u="sng" dirty="0" smtClean="0"/>
              <a:t>Software Engineering Intern Project</a:t>
            </a:r>
            <a:endParaRPr lang="en-US" b="1" u="sng" dirty="0"/>
          </a:p>
          <a:p>
            <a:r>
              <a:rPr lang="en-US" b="1" u="sng" dirty="0" smtClean="0"/>
              <a:t>Presented </a:t>
            </a:r>
            <a:r>
              <a:rPr lang="en-US" b="1" u="sng" dirty="0" err="1" smtClean="0"/>
              <a:t>by:Abdinoor</a:t>
            </a:r>
            <a:r>
              <a:rPr lang="en-US" b="1" u="sng" dirty="0" smtClean="0"/>
              <a:t> Mohamed</a:t>
            </a:r>
          </a:p>
          <a:p>
            <a:r>
              <a:rPr lang="en-US" dirty="0" smtClean="0"/>
              <a:t>A web-based solution built with Django Rest Framework, Vue.js, and </a:t>
            </a:r>
            <a:r>
              <a:rPr lang="en-US" dirty="0" err="1" smtClean="0"/>
              <a:t>TailwindCSS</a:t>
            </a:r>
            <a:r>
              <a:rPr lang="en-US" dirty="0" smtClean="0"/>
              <a:t> for managing clients and health programs efficiently.</a:t>
            </a:r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355" y="3200400"/>
            <a:ext cx="9843383" cy="365760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017595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Available Programs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4351338"/>
          </a:xfrm>
        </p:spPr>
      </p:pic>
    </p:spTree>
    <p:extLst>
      <p:ext uri="{BB962C8B-B14F-4D97-AF65-F5344CB8AC3E}">
        <p14:creationId xmlns:p14="http://schemas.microsoft.com/office/powerpoint/2010/main" val="3145080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Client Profile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03" y="1690688"/>
            <a:ext cx="8314617" cy="4351338"/>
          </a:xfrm>
        </p:spPr>
      </p:pic>
    </p:spTree>
    <p:extLst>
      <p:ext uri="{BB962C8B-B14F-4D97-AF65-F5344CB8AC3E}">
        <p14:creationId xmlns:p14="http://schemas.microsoft.com/office/powerpoint/2010/main" val="1734966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429" y="234496"/>
            <a:ext cx="11600542" cy="1325563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Django Admin Dashboard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07" y="1698171"/>
            <a:ext cx="10243436" cy="4725535"/>
          </a:xfrm>
        </p:spPr>
      </p:pic>
    </p:spTree>
    <p:extLst>
      <p:ext uri="{BB962C8B-B14F-4D97-AF65-F5344CB8AC3E}">
        <p14:creationId xmlns:p14="http://schemas.microsoft.com/office/powerpoint/2010/main" val="2572949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DEMO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ScreenRecorderProject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2925" y="1825625"/>
            <a:ext cx="8564563" cy="4351338"/>
          </a:xfrm>
        </p:spPr>
      </p:pic>
    </p:spTree>
    <p:extLst>
      <p:ext uri="{BB962C8B-B14F-4D97-AF65-F5344CB8AC3E}">
        <p14:creationId xmlns:p14="http://schemas.microsoft.com/office/powerpoint/2010/main" val="230119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2988" y="-385762"/>
            <a:ext cx="10310812" cy="1328738"/>
          </a:xfrm>
        </p:spPr>
        <p:txBody>
          <a:bodyPr/>
          <a:lstStyle/>
          <a:p>
            <a:r>
              <a:rPr lang="en-US" b="1" u="sng" dirty="0" smtClean="0"/>
              <a:t>Challenge Overview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2974" y="800100"/>
            <a:ext cx="10410825" cy="5376863"/>
          </a:xfrm>
          <a:gradFill>
            <a:gsLst>
              <a:gs pos="16798">
                <a:srgbClr val="E8F1F9"/>
              </a:gs>
              <a:gs pos="62848">
                <a:srgbClr val="BFD8EE"/>
              </a:gs>
              <a:gs pos="33596">
                <a:srgbClr val="D9E8F5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b="1" dirty="0" smtClean="0"/>
              <a:t>Understanding the challenge</a:t>
            </a:r>
          </a:p>
          <a:p>
            <a:r>
              <a:rPr lang="en-US" sz="2400" dirty="0" smtClean="0"/>
              <a:t>The goal was to build a complete Health Management system, that allows doctors to create health Programs, register </a:t>
            </a:r>
            <a:r>
              <a:rPr lang="en-US" sz="2400" dirty="0" err="1" smtClean="0"/>
              <a:t>clients,and</a:t>
            </a:r>
            <a:r>
              <a:rPr lang="en-US" sz="2400" dirty="0" smtClean="0"/>
              <a:t> enroll clients to one or more programs.</a:t>
            </a:r>
          </a:p>
          <a:p>
            <a:r>
              <a:rPr lang="en-US" sz="2400" dirty="0" err="1" smtClean="0"/>
              <a:t>Asearch</a:t>
            </a:r>
            <a:r>
              <a:rPr lang="en-US" sz="2400" dirty="0" smtClean="0"/>
              <a:t> functionality was required </a:t>
            </a:r>
            <a:r>
              <a:rPr lang="en-US" sz="2400" dirty="0" err="1" smtClean="0"/>
              <a:t>toto</a:t>
            </a:r>
            <a:r>
              <a:rPr lang="en-US" sz="2400" dirty="0" smtClean="0"/>
              <a:t> find registered clients quickly.</a:t>
            </a:r>
          </a:p>
          <a:p>
            <a:endParaRPr lang="en-US" sz="2400" dirty="0"/>
          </a:p>
          <a:p>
            <a:r>
              <a:rPr lang="en-US" sz="2400" dirty="0" err="1" smtClean="0"/>
              <a:t>Additionaly</a:t>
            </a:r>
            <a:r>
              <a:rPr lang="en-US" sz="2400" dirty="0" err="1"/>
              <a:t>,</a:t>
            </a:r>
            <a:r>
              <a:rPr lang="en-US" sz="2400" dirty="0" err="1" smtClean="0"/>
              <a:t>sytem</a:t>
            </a:r>
            <a:r>
              <a:rPr lang="en-US" sz="2400" dirty="0" smtClean="0"/>
              <a:t> should </a:t>
            </a:r>
            <a:r>
              <a:rPr lang="en-US" sz="2400" dirty="0" err="1" smtClean="0"/>
              <a:t>exposeclient</a:t>
            </a:r>
            <a:r>
              <a:rPr lang="en-US" sz="2400" dirty="0" smtClean="0"/>
              <a:t> profile information securely through </a:t>
            </a:r>
            <a:r>
              <a:rPr lang="en-US" sz="2400" dirty="0" err="1" smtClean="0"/>
              <a:t>Apis</a:t>
            </a:r>
            <a:r>
              <a:rPr lang="en-US" sz="2400" dirty="0"/>
              <a:t> </a:t>
            </a:r>
            <a:r>
              <a:rPr lang="en-US" sz="2400" dirty="0" smtClean="0"/>
              <a:t>so other systems could  integrate easily.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481661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5875" y="-248404"/>
            <a:ext cx="11353800" cy="1905001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Key </a:t>
            </a:r>
            <a:r>
              <a:rPr lang="en-US" b="1" dirty="0" err="1" smtClean="0">
                <a:solidFill>
                  <a:srgbClr val="FF0000"/>
                </a:solidFill>
              </a:rPr>
              <a:t>Delivarables</a:t>
            </a:r>
            <a:r>
              <a:rPr lang="en-US" b="1" dirty="0" smtClean="0">
                <a:solidFill>
                  <a:srgbClr val="FF0000"/>
                </a:solidFill>
              </a:rPr>
              <a:t>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557338" y="789933"/>
            <a:ext cx="7886700" cy="6124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Health Program Creation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Client Registration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Client Enrollment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Client Search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API for Client Profiles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Clean Code, Security Focus, Prototype </a:t>
            </a:r>
            <a:r>
              <a:rPr lang="en-US" altLang="en-US" dirty="0" smtClean="0"/>
              <a:t>Demonstration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 smtClean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u="sng" dirty="0" smtClean="0"/>
              <a:t>Special Note: </a:t>
            </a:r>
            <a:r>
              <a:rPr lang="en-US" dirty="0" smtClean="0"/>
              <a:t>I also built a full </a:t>
            </a:r>
            <a:r>
              <a:rPr lang="en-US" b="1" dirty="0" smtClean="0"/>
              <a:t>Django Admin Dashboard</a:t>
            </a:r>
            <a:r>
              <a:rPr lang="en-US" dirty="0" smtClean="0"/>
              <a:t> for backend management, giving administrators easy control beyond the frontend interface.</a:t>
            </a:r>
            <a:endParaRPr lang="en-US" altLang="en-US" b="1" u="sng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57766"/>
            <a:ext cx="1169397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004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Dashboard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331" y="1854200"/>
            <a:ext cx="8539337" cy="4351338"/>
          </a:xfrm>
        </p:spPr>
      </p:pic>
    </p:spTree>
    <p:extLst>
      <p:ext uri="{BB962C8B-B14F-4D97-AF65-F5344CB8AC3E}">
        <p14:creationId xmlns:p14="http://schemas.microsoft.com/office/powerpoint/2010/main" val="278933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Health Program client Registeration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64" y="1407883"/>
            <a:ext cx="9015412" cy="4761715"/>
          </a:xfrm>
        </p:spPr>
      </p:pic>
    </p:spTree>
    <p:extLst>
      <p:ext uri="{BB962C8B-B14F-4D97-AF65-F5344CB8AC3E}">
        <p14:creationId xmlns:p14="http://schemas.microsoft.com/office/powerpoint/2010/main" val="842599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5" y="365125"/>
            <a:ext cx="11372850" cy="1349375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Health Program Creation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5575"/>
            <a:ext cx="8082959" cy="4351338"/>
          </a:xfrm>
        </p:spPr>
      </p:pic>
    </p:spTree>
    <p:extLst>
      <p:ext uri="{BB962C8B-B14F-4D97-AF65-F5344CB8AC3E}">
        <p14:creationId xmlns:p14="http://schemas.microsoft.com/office/powerpoint/2010/main" val="3382495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365125"/>
            <a:ext cx="12192000" cy="1056781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Client Enrollment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" y="1421906"/>
            <a:ext cx="10026287" cy="4755057"/>
          </a:xfrm>
        </p:spPr>
      </p:pic>
    </p:spTree>
    <p:extLst>
      <p:ext uri="{BB962C8B-B14F-4D97-AF65-F5344CB8AC3E}">
        <p14:creationId xmlns:p14="http://schemas.microsoft.com/office/powerpoint/2010/main" val="4175748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8346"/>
            <a:ext cx="11772900" cy="1362075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Client Search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" y="1470421"/>
            <a:ext cx="10515600" cy="3775871"/>
          </a:xfrm>
        </p:spPr>
      </p:pic>
    </p:spTree>
    <p:extLst>
      <p:ext uri="{BB962C8B-B14F-4D97-AF65-F5344CB8AC3E}">
        <p14:creationId xmlns:p14="http://schemas.microsoft.com/office/powerpoint/2010/main" val="3384401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 Registered Client Lists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13" y="1244451"/>
            <a:ext cx="9909934" cy="4932512"/>
          </a:xfrm>
        </p:spPr>
      </p:pic>
    </p:spTree>
    <p:extLst>
      <p:ext uri="{BB962C8B-B14F-4D97-AF65-F5344CB8AC3E}">
        <p14:creationId xmlns:p14="http://schemas.microsoft.com/office/powerpoint/2010/main" val="1313976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163</Words>
  <Application>Microsoft Office PowerPoint</Application>
  <PresentationFormat>Widescreen</PresentationFormat>
  <Paragraphs>30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Health Information Management System</vt:lpstr>
      <vt:lpstr>Challenge Overview</vt:lpstr>
      <vt:lpstr>Key Delivarables.</vt:lpstr>
      <vt:lpstr>Dashboard</vt:lpstr>
      <vt:lpstr>Health Program client Registeration</vt:lpstr>
      <vt:lpstr>Health Program Creation</vt:lpstr>
      <vt:lpstr>Client Enrollment</vt:lpstr>
      <vt:lpstr>Client Search</vt:lpstr>
      <vt:lpstr> Registered Client Lists</vt:lpstr>
      <vt:lpstr>Available Programs</vt:lpstr>
      <vt:lpstr>Client Profile</vt:lpstr>
      <vt:lpstr>Django Admin Dashboard</vt:lpstr>
      <vt:lpstr>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Information Management System</dc:title>
  <dc:creator>Microsoft account</dc:creator>
  <cp:lastModifiedBy>Microsoft account</cp:lastModifiedBy>
  <cp:revision>7</cp:revision>
  <dcterms:created xsi:type="dcterms:W3CDTF">2025-04-27T06:11:45Z</dcterms:created>
  <dcterms:modified xsi:type="dcterms:W3CDTF">2025-04-27T07:12:22Z</dcterms:modified>
</cp:coreProperties>
</file>

<file path=docProps/thumbnail.jpeg>
</file>